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23E11F-24FE-458C-8811-96B4741EF6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937B3-05ED-4315-A05B-6F66BB67C8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D2D67-D895-4880-9973-47D8299092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2024-04-26T02:35:49Z</dcterms:modified>
</cp:coreProperties>
</file>