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DC3AF-FB2E-4DC0-88EC-A2E832FA30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4921FE-6458-43D1-AD5C-0F80AC00A2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0AB615-EC62-46F2-8CB7-605106A85F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2024-04-26T15:36:08Z</dcterms:modified>
</cp:coreProperties>
</file>