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63FB66-5EDE-4179-8E8F-7E9704F594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E85CC3-E4A7-4D66-BE12-5C7816D97B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Bolometric correction as a function of the bolometric luminosity in the [0.5-2] and [2-10] keV bands for the Type-2 AGN sample with AGN best fit. The symbol keys are the same as those in Fig. 7. The sample used to compute the bins is composed as follows: 180 spectroscopic Type-2 AGN with both X-ray detections (black points), 68 objects with spectro-z and [0.5-2] keV upper limits (black open triangles), 161 photo-z Type-2 AGN with both X-ray detections (orange squares) and 79 photo-z Type-2 AGN with [0.5-2] keV upper limits (orange open triangles). The red bins are computed using the 488 Type-2 AGN sample (six bins with about 80 sources per bin).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C55E19-D8BE-4B95-9410-201CB6E11F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51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425, Issue 1, September 2012, Pages 623–640,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https://doi.org/10.1111/j.1365-2966.2012.21513.x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Bolometric correction as a function of the bolometric luminosity in the [0.5-2] and [2-10] keV bands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Bolometric correction as a function of the bolometric luminosity in the [0.5-2] and [2-10] keV bands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2024-05-08T05:02:32Z</dcterms:modified>
</cp:coreProperties>
</file>