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3ED589-5B95-4F30-A25B-52B87C6BC4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A7B281-172E-4F85-8900-4FB06C663D6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Bolometric correction as a function of the bolometric luminosity in the [0.5-2] and [2-10] keV bands for the Type-2 AGN sample with AGN best fit. The symbol keys are the same as those in Fig. 7. The sample used to compute the bins is composed as follows: 180 spectroscopic Type-2 AGN with both X-ray detections (black points), 68 objects with spectro-z and [0.5-2] keV upper limits (black open triangles), 161 photo-z Type-2 AGN with both X-ray detections (orange squares) and 79 photo-z Type-2 AGN with [0.5-2] keV upper limits (orange open triangles). The red bins are computed using the 488 Type-2 AGN sample (six bins with about 80 sources per bin).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 Monthly Notices of the Royal Astronomical Society © 2012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723770-EC97-4D3B-AA63-3A327CFFA59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2.2151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425, Issue 1, September 2012, Pages 623–640,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https://doi.org/10.1111/j.1365-2966.2012.21513.x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 </a:t>
            </a:r>
            <a:r>
              <a:rPr lang="en-US" altLang="en-US" b="0"/>
              <a:t>Bolometric correction as a function of the bolometric luminosity in the [0.5-2] and [2-10] keV bands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 Bolometric correction as a function of the bolometric luminosity in the [0.5-2] and [2-10] keV bands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2024-09-19T08:56:28Z</dcterms:modified>
</cp:coreProperties>
</file>