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08EF29-06ED-4791-B5E6-7557979001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6C64F-1C74-427E-9B55-7EFCB1D7E0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Bolometric correction as a function of the bolometric luminosity in the [0.5-2] and [2-10] keV bands for the Type-2 AGN sample with AGN best fit. The symbol keys are the same as those in Fig. 7. The sample used to compute the bins is composed as follows: 180 spectroscopic Type-2 AGN with both X-ray detections (black points), 68 objects with spectro-z and [0.5-2] keV upper limits (black open triangles), 161 photo-z Type-2 AGN with both X-ray detections (orange squares) and 79 photo-z Type-2 AGN with [0.5-2] keV upper limits (orange open triangles). The red bins are computed using the 488 Type-2 AGN sample (six bins with about 80 sources per bin).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5ABAA-ACD8-4C89-8E12-C224533F4C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5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1, September 2012, Pages 623–640,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Bolometric correction as a function of the bolometric luminosity in the [0.5-2] and [2-10] keV bands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Bolometric correction as a function of the bolometric luminosity in the [0.5-2] and [2-10] keV bands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2024-09-20T03:55:14Z</dcterms:modified>
</cp:coreProperties>
</file>