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B03C7-3853-42A0-A810-54E6A922CA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8B359-75EF-4701-B4B2-1E59469643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53825-A67E-47D9-8C1B-350AF609D3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2024-04-26T19:17:52Z</dcterms:modified>
</cp:coreProperties>
</file>