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E853DE-AA1E-4628-92C8-ACDC6F693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63076-D0C1-479D-82AE-4006BB6897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vascular dendritic cell (VDC) distribution in an atherosclerotic plaque and their possible migration (explanation in text).* indicates VDC; ● indicates an inflammatory cell (T-cell or macrophage), ellipse indicates capillary from the neovascularisation plexus in the plaque and capillary of vasa vasorum in the adventitia. FC — fibrous cap; NA+II — neovascularisation area associated with massive inflammatory infiltrates; NA — neovascularisation area not associated with signs of inflammation; A — an area without neovascularisation underlying the necrotic core. NC — the necrotic core. Arrows indicate the possible VDC migration routes.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S-100+ cells (brown) located between CD4+ cells (rose) in large (A–C) and small (D) inflammatory infiltrates. B — detail of figure A. Aortic plaques. Frozen sections, double immunostaining (S-100+CD4: PAP+APAAP) technique, counterstaining with Mayer's haematoxylin. Original magnifications: ×100, ×400, ×400,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S-100+ cells (A, C) and CD3+ cells (B, D) in massive inflammatory infiltrate in an aortic plaque. A and B — consecutive paraffin sections. C — detail of figure A. D — detail of figure B. Asterisks indicate the necrotic core. ABC immunoperoxidase technique, counterstaining with Mayer's haematoxylin. Original magnifications: ×100, ×100, ×400,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S-100+ cells (brown) and CD68+ cells (rose) in the area underlying the necrotic core (A–D). Contacting cells are shown by arrows. Note that some VDCs and macrophages form close embracing contacts. Asterisk in figure A indicates the necrotic core. B — detail of figure A. Paraffin sections, double immunostaining (S-100+CD68: PAP+APAAP) technique, counterstaining with Mayer's haematoxylin. Original magnifications: ×100, ×400, ×400,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group of S-100+ cells (brown) located between SMA+ cells (rose) in the media. B — detail of figure A. Aortic specimen, paraffin section, double immunostaining (S-100+SMA: PAP+APAAP), counterstaining with Mayer's haematoxylin. Original magnifications: ×100,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Inflammatory infiltrates in the adventitia containing S-100+ cells (brown) contacting CD4+ cells (rose) (A–D). In figure A, inflammatory infiltrate is shown by the open arrow while the solid arrow indicates an S-100+ nerve twig (brown). Frozen sections, double immunostaining (S-100+CD4: PAP+APAAP) technique, counterstaining with Mayer's haematoxylin. Original magnifications: ×100, ×400, ×400,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ICAM-1 expression in cells and cell clusters surrounding the necrotic core (asterisk). B — detail of figure A. Frozen section, ABC immunoperoxidase technique, counterstaining with Mayer's haematoxylin. Original magnifications: ×100,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S-100+ cells (A, B) and CD3+ cells (C, D) in a jugulodigastric lymph node adjacent to an atherosclerotic carotid artery. A and C — consecutive paraffin sections. ABC immunoperoxidase technique, counterstaining with Mayer's haematoxylin. Original magnifications: ×100, ×400, ×100,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7748-B1DA-4029-B2AB-001C2768B4C9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vascular dendritic cell (VDC) distribution in an atherosclerotic plaque and their possible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S-100</a:t>
            </a:r>
            <a:r>
              <a:rPr lang="en-US" altLang="en-US" b="0" baseline="30000"/>
              <a:t>+</a:t>
            </a:r>
            <a:r>
              <a:rPr lang="en-US" altLang="en-US" b="0"/>
              <a:t> cells (brown) located between CD4</a:t>
            </a:r>
            <a:r>
              <a:rPr lang="en-US" altLang="en-US" b="0" baseline="30000"/>
              <a:t>+</a:t>
            </a:r>
            <a:r>
              <a:rPr lang="en-US" altLang="en-US" b="0"/>
              <a:t> cells (rose) in large (A–C) and small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S-100</a:t>
            </a:r>
            <a:r>
              <a:rPr lang="en-US" altLang="en-US" b="0" baseline="30000"/>
              <a:t>+</a:t>
            </a:r>
            <a:r>
              <a:rPr lang="en-US" altLang="en-US" b="0"/>
              <a:t> cells (A, C) and CD3</a:t>
            </a:r>
            <a:r>
              <a:rPr lang="en-US" altLang="en-US" b="0" baseline="30000"/>
              <a:t>+</a:t>
            </a:r>
            <a:r>
              <a:rPr lang="en-US" altLang="en-US" b="0"/>
              <a:t> cells (B, D) in massive inflammatory infiltrate in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S-100</a:t>
            </a:r>
            <a:r>
              <a:rPr lang="en-US" altLang="en-US" b="0" baseline="30000"/>
              <a:t>+</a:t>
            </a:r>
            <a:r>
              <a:rPr lang="en-US" altLang="en-US" b="0"/>
              <a:t> cells (brown) and CD68</a:t>
            </a:r>
            <a:r>
              <a:rPr lang="en-US" altLang="en-US" b="0" baseline="30000"/>
              <a:t>+</a:t>
            </a:r>
            <a:r>
              <a:rPr lang="en-US" altLang="en-US" b="0"/>
              <a:t> cells (rose) in the area underlying the necrotic 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200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A group of S-100</a:t>
            </a:r>
            <a:r>
              <a:rPr lang="en-US" altLang="en-US" b="0" baseline="30000"/>
              <a:t>+</a:t>
            </a:r>
            <a:r>
              <a:rPr lang="en-US" altLang="en-US" b="0"/>
              <a:t> cells (brown) located between SMA</a:t>
            </a:r>
            <a:r>
              <a:rPr lang="en-US" altLang="en-US" b="0" baseline="30000"/>
              <a:t>+</a:t>
            </a:r>
            <a:r>
              <a:rPr lang="en-US" altLang="en-US" b="0"/>
              <a:t> cells (rose) in the media. B —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6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Inflammatory infiltrates in the adventitia containing S-100</a:t>
            </a:r>
            <a:r>
              <a:rPr lang="en-US" altLang="en-US" b="0" baseline="30000"/>
              <a:t>+</a:t>
            </a:r>
            <a:r>
              <a:rPr lang="en-US" altLang="en-US" b="0"/>
              <a:t> cells (brown) contacting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87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ICAM-1 expression in cells and cell clusters surrounding the necrotic core (asterisk). B — detail of 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S-100</a:t>
            </a:r>
            <a:r>
              <a:rPr lang="en-US" altLang="en-US" b="0" baseline="30000"/>
              <a:t>+</a:t>
            </a:r>
            <a:r>
              <a:rPr lang="en-US" altLang="en-US" b="0"/>
              <a:t> cells (A, B) and CD3</a:t>
            </a:r>
            <a:r>
              <a:rPr lang="en-US" altLang="en-US" b="0" baseline="30000"/>
              <a:t>+</a:t>
            </a:r>
            <a:r>
              <a:rPr lang="en-US" altLang="en-US" b="0"/>
              <a:t> cells (C, D) in a jugulodigastric lymph node adjacent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1 Scheme of vascular dendritic cell (VDC) distribution in an atherosclerotic plaque and their possible ...</vt:lpstr>
      <vt:lpstr>Fig. 3 S-100+ cells (brown) located between CD4+ cells (rose) in large (A–C) and small (D) ...</vt:lpstr>
      <vt:lpstr>Fig. 2 S-100+ cells (A, C) and CD3+ cells (B, D) in massive inflammatory infiltrate in an ...</vt:lpstr>
      <vt:lpstr>Fig. 4 S-100+ cells (brown) and CD68+ cells (rose) in the area underlying the necrotic core ...</vt:lpstr>
      <vt:lpstr>Fig. 5 A group of S-100+ cells (brown) located between SMA+ cells (rose) in the media. B — ...</vt:lpstr>
      <vt:lpstr>Fig. 6 Inflammatory infiltrates in the adventitia containing S-100+ cells (brown) contacting ...</vt:lpstr>
      <vt:lpstr>Fig. 7 ICAM-1 expression in cells and cell clusters surrounding the necrotic core (asterisk). B — detail of figure ...</vt:lpstr>
      <vt:lpstr>Fig. 8 S-100+ cells (A, B) and CD3+ cells (C, D) in a jugulodigastric lymph node adjacent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2024-04-26T15:03:16Z</dcterms:modified>
</cp:coreProperties>
</file>