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E7276-8F2A-4FA2-8EB9-1C635D8333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B7CBA-7D78-4C0A-BEA9-AB01A3935A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graph shows the amount of page views during Jun relative to Jan 2008 for ten conditions or pathogens which are more common during winter (shown left: frostbite, hypothermia, carbon monoxide poisoning, common cold, pneumonia, bronchiolitis, norovirus, influenza, rhinovirus and seasonal affective disorder) or summer months (shown right: hyperthermia, sunburn, hay fever, insect bites and stings, bee sting, Lyme disease, Rocky Mountain spotted fever, hemolytic-uremic syndrome, harvest mite, West Nile virus), respectively. Results are expressed as a mean relative number of page views, and bars symbolize the 95% confidence interval around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82C62C-2FCC-48FE-82D0-FF46E8F0A8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3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4, July 2009, Pages 471–479,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https://doi.org/10.1197/jamia.M3059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This graph shows the amount of page views during Jun relative to Jan 2008 for ten conditions or pathogens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This graph shows the amount of page views during Jun relative to Jan 2008 for ten conditions or pathogens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2024-09-20T04:48:45Z</dcterms:modified>
</cp:coreProperties>
</file>