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E0D9F-DA64-4222-84F7-73BC30962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4D942-8521-4EC8-9A10-F80F3A7F2C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graph shows the amount of page views during Jun relative to Jan 2008 for ten conditions or pathogens which are more common during winter (shown left: frostbite, hypothermia, carbon monoxide poisoning, common cold, pneumonia, bronchiolitis, norovirus, influenza, rhinovirus and seasonal affective disorder) or summer months (shown right: hyperthermia, sunburn, hay fever, insect bites and stings, bee sting, Lyme disease, Rocky Mountain spotted fever, hemolytic-uremic syndrome, harvest mite, West Nile virus), respectively. Results are expressed as a mean relative number of page views, and bars symbolize the 95% confidence interval around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CE66B-13A6-4AE7-BAC6-7E241DAF51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3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4, July 2009, Pages 471–479,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https://doi.org/10.1197/jamia.M3059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This graph shows the amount of page views during Jun relative to Jan 2008 for ten conditions or pathogens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This graph shows the amount of page views during Jun relative to Jan 2008 for ten conditions or pathogens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2024-09-19T04:45:15Z</dcterms:modified>
</cp:coreProperties>
</file>