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0E0D9F-DA64-4222-84F7-73BC3096268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824D942-8521-4EC8-9A10-F80F3A7F2C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This graph shows the amount of page views during Jun relative to Jan 2008 for ten conditions or pathogens which are more common during winter (shown left: frostbite, hypothermia, carbon monoxide poisoning, common cold, pneumonia, bronchiolitis, norovirus, influenza, rhinovirus and seasonal affective disorder) or summer months (shown right: hyperthermia, sunburn, hay fever, insect bites and stings, bee sting, Lyme disease, Rocky Mountain spotted fever, hemolytic-uremic syndrome, harvest mite, West Nile virus), respectively. Results are expressed as a mean relative number of page views, and bars symbolize the 95% confidence interval around the mean.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Medical Informatics Association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0DCE66B-13A6-4AE7-BAC6-7E241DAF51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197/jamia.M3059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Am Med Inform Assoc</a:t>
            </a:r>
            <a:r>
              <a:rPr lang="en-US" altLang="en-US" sz="1000">
                <a:solidFill>
                  <a:srgbClr val="333333"/>
                </a:solidFill>
              </a:rPr>
              <a:t>, Volume 16, Issue 4, July 2009, Pages 471–479,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https://doi.org/10.1197/jamia.M3059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 </a:t>
            </a:r>
            <a:r>
              <a:rPr lang="en-US" altLang="en-US" b="0"/>
              <a:t>This graph shows the amount of page views during Jun relative to Jan 2008 for ten conditions or pathogens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 This graph shows the amount of page views during Jun relative to Jan 2008 for ten conditions or pathogens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2024-09-19T04:45:15Z</dcterms:modified>
</cp:coreProperties>
</file>