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62ABA-7398-467A-85C1-3BB87B1FF9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93F75E-C9C9-412E-B562-ABEB6FCA2E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of experiencing sudden cardiac death at the time of an acute coronary event in relation to use of psychotropic medications. The 95% confidence intervals are in parentheses and absolute numbers of patients are presented below the medication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EF524-E771-499D-8EA0-E04C8226D5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745–751,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Odds ratios of experiencing sudden cardiac death at the time of an acute coronary event in relation to use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Odds ratios of experiencing sudden cardiac death at the time of an acute coronary event in relation to use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2024-04-26T15:13:54Z</dcterms:modified>
</cp:coreProperties>
</file>