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14F38-9986-41EB-8394-70D44A70A0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28C29C-FF21-4E4A-B618-76FB8C9B1F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D441D3-20AE-43CF-B1AA-11CD8BB6F9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2024-04-26T22:43:14Z</dcterms:modified>
</cp:coreProperties>
</file>