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6900F-D939-4B12-AC8D-C777A35E54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A3F753-28DA-4B58-B516-B8C121D614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predisposing to SAM. LV: left ventricle; MV: mitral valve.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425CC-5D27-4C68-92BF-969FF45323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r2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41, Issue 6, June 2012, Pages 1260–1270,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https://doi.org/10.1093/ejcts/ezr232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Factors predisposing to SAM. LV: left ventricle; MV: mitral valve.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1: Factors predisposing to SAM. LV: left ventricle; MV: mitral valve.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2024-04-26T21:45:08Z</dcterms:modified>
</cp:coreProperties>
</file>