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3EEEB2-6CD9-4EAB-8B87-9233ACA848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F32D85-EBDA-4B8E-9A37-AD1DB85C0C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PSSRFinder. C_PSSRF and NC_PSSRF are the two PERL programs which parse coding and non-coding PSSRs respectively from the BLAST output.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48019F-E02E-45A2-B305-B39715E48C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Overview of PSSRdb shown using screen-shots of various pages. ( A ) Main page containing species name which can be selected; ( B ) PSSRs found in the selected species; ( C ) Table containing the useful details of the selected coding PSSRs found in the selected species; ( D ) Table containing the useful details of the selected non-coding PSSRs found in the selected species; ( E ) Sequence alignment of a selected PSSR (in this case G tract).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48019F-E02E-45A2-B305-B39715E48C5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q11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q11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39, Issue suppl_1, 1 January 2011, Pages D601–D605,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https://doi.org/10.1093/nar/gkq1198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representation of PSSRFinder. C_PSSRF and NC_PSSRF are the two PERL programs which parse coding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0994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39, Issue suppl_1, 1 January 2011, Pages D601–D605,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https://doi.org/10.1093/nar/gkq1198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Overview of PSSRdb shown using screen-shots of various pages. ( A ) Main page containing species name which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06700" y="1371600"/>
            <a:ext cx="35208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Schematic representation of PSSRFinder. C_PSSRF and NC_PSSRF are the two PERL programs which parse coding and ...</vt:lpstr>
      <vt:lpstr>Figure 2. Overview of PSSRdb shown using screen-shots of various pages. ( A ) Main page containing species name which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2024-04-27T03:07:37Z</dcterms:modified>
</cp:coreProperties>
</file>