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FFCC65-21EC-4DCF-B95A-0D60F996D8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4DB5C8-E736-4D9C-A75A-55921D5EA6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91F2EE-7A3A-4A59-BB1C-4D9CA59973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2024-04-26T05:47:18Z</dcterms:modified>
</cp:coreProperties>
</file>