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8B555-28CE-46D4-8A3F-1FDDE811AD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E1CC5-A0E4-4484-AF71-8E5FB472F7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flanker task component for eliciting conflict in the ANT. There are 2 target conditions: targets with congruent or incongruent flankers, and 2 possible responses: left or right. The participants' task is to indicate the direction of the target, which is the center arrow. The center cross is the fixation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0B7BE5-3CF8-458F-8D6E-47AF2CA5C3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796–805,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Illustration of the flanker task component for eliciting conflict in the ANT. There are 2 target conditions: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Illustration of the flanker task component for eliciting conflict in the ANT. There are 2 target conditions: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2024-04-26T17:24:40Z</dcterms:modified>
</cp:coreProperties>
</file>