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258B2C-4F75-451F-845E-FC0F75CA25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8186A4-588B-4BA9-8FF7-5E7161DFD5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Intracortical inputs activate group II mGluRs. (A) A concentric bipolar stimulating electrode is placed in the intracortical region connected to layer 4, as identified by photostimulation with caged glutamate. (B) Mean amplitude of evoked photostimulation responses. (C) High-frequency stimulation of the intracortical pathways (subjacent layer 6 in this example), in the presence of iGluR, GABAR, and group I mGluR antagonists, results in a large hyperpolarizing response (top trace) that is abolished with the addition of antagonist to group II mGluRs (MCCG) (middle trace) and recovered following a wash (bottom trace). (D) Average amplitude of the response is decreased in the presence of group II mGluR antagonist, MCCG, but is recovered following a wash.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019EB5-6A23-4000-AC85-799DA35D22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10, October 2009, Pages 2281–2289,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Intracortical inputs activate group II mGluRs. (A) A concentric bipolar stimulating electrode is placed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Intracortical inputs activate group II mGluRs. (A) A concentric bipolar stimulating electrode is placed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2024-09-20T03:28:00Z</dcterms:modified>
</cp:coreProperties>
</file>