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939154-7084-4C1A-A504-A39345D492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FBADA8-F13B-4BF6-A430-1B1725F201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Intracortical inputs activate group II mGluRs. (A) A concentric bipolar stimulating electrode is placed in the intracortical region connected to layer 4, as identified by photostimulation with caged glutamate. (B) Mean amplitude of evoked photostimulation responses. (C) High-frequency stimulation of the intracortical pathways (subjacent layer 6 in this example), in the presence of iGluR, GABAR, and group I mGluR antagonists, results in a large hyperpolarizing response (top trace) that is abolished with the addition of antagonist to group II mGluRs (MCCG) (middle trace) and recovered following a wash (bottom trace). (D) Average amplitude of the response is decreased in the presence of group II mGluR antagonist, MCCG, but is recovered following a wash.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9EA96C-68B3-4740-9AF2-6A54A20ECC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2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10, October 2009, Pages 2281–2289,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https://doi.org/10.1093/cercor/bhn246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Intracortical inputs activate group II mGluRs. (A) A concentric bipolar stimulating electrode is placed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Intracortical inputs activate group II mGluRs. (A) A concentric bipolar stimulating electrode is placed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2024-09-19T07:22:16Z</dcterms:modified>
</cp:coreProperties>
</file>