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7B0408-74DE-4B6A-9762-1FC14BC006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CAB294-2CAF-4E50-9DF1-B8B9EDFC71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of a HOXC putative cis-regulatory element by investigating chromatin modifications and long-range interactions. (A) Histone modification and transcription factor binding across the HOXC locus, sourced from publically available ChIP-Seq data (Hg18), suggesting a putative enhancer ∼150 kb downstream of the HOTAIR gene. (B) ChIA-PET interactions for ESR1, RNA Polymerase II and CTCF with data sourced from GEO, GSE39495. Plots representing each interaction library include a wiggle track showing the binding of each transcription factor and a curved line that connects interacting genomic fragments indicating relative interaction frequency between fragments (right Y axis).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E0273-4CBE-47EB-9AF9-7AACA77A36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15, 1 August 2016, Pages 3269–3283,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Identification of a HOXC putative cis-regulatory element by investigating chromatin modifications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Identification of a HOXC putative cis-regulatory element by investigating chromatin modifications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2024-04-26T09:17:45Z</dcterms:modified>
</cp:coreProperties>
</file>