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92A16-E48B-47DD-93A4-E53460A5EB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FF250-04A9-4464-A34B-05FC991BA4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6B579-214D-4687-ABFF-3FCBEE53F3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2024-04-27T04:49:30Z</dcterms:modified>
</cp:coreProperties>
</file>