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91342A-7982-4D53-BCA5-7DE79F3581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8EA6BC-40B8-428A-9AE5-63E49C23F0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Fraction of control broods in the removal experiment with a female present over time (open circles), as well as the average number of nymphs after hatching (closed circles, 22 June). Note that although a fraction of females had abandoned early, later female abandonment coincides exactly with nymph emergence. An increase in the average number of ants found around each brood also coincided with the emergence of nymphs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International Society for Behavioral Ecology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40C93D-56A1-4D77-9A17-A84BCE83FE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g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14, Issue 5, September 2003, Pages 687–693, </a:t>
            </a:r>
            <a:r>
              <a:rPr lang="en-US" altLang="en-US" sz="1000">
                <a:solidFill>
                  <a:srgbClr val="333333"/>
                </a:solidFill>
                <a:hlinkClick r:id="rId3"/>
              </a:rPr>
              <a:t>https://doi.org/10.1093/beheco/arg044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Fraction of control broods in the removal experiment with a female present over time (open circles), as well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Fraction of control broods in the removal experiment with a female present over time (open circles), as well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2024-04-26T20:46:12Z</dcterms:modified>
</cp:coreProperties>
</file>