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8E558-3970-4C26-8B23-2BA044E9D6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51866-87C8-4FD1-A1AA-05273B0A74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Q–Q plot comparing rl with a standard normal distribution and the corresponding histograms for the trait LDL-C, HDL-C and TG.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3CA84-DE66-4F35-B002-1A81700B29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Z-scores and its inverse relationship for HDL-C and TG across chromosomes 8 and 14.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3CA84-DE66-4F35-B002-1A81700B29B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p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11, 1 June 2009, Pages 2091–2098,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 Q–Q plot comparing r</a:t>
            </a:r>
            <a:r>
              <a:rPr lang="en-US" altLang="en-US" b="0" baseline="-25000"/>
              <a:t>l</a:t>
            </a:r>
            <a:r>
              <a:rPr lang="en-US" altLang="en-US" b="0"/>
              <a:t> with a standard normal distribution and the corresponding histograms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6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11, 1 June 2009, Pages 2091–2098,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the Z-scores and its inverse relationship for HDL-C and TG across chromosomes 8 and 14.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733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 Q–Q plot comparing rl with a standard normal distribution and the corresponding histograms for ...</vt:lpstr>
      <vt:lpstr>Figure 2. Overview of the Z-scores and its inverse relationship for HDL-C and TG across chromosomes 8 and 14.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2024-04-26T12:07:23Z</dcterms:modified>
</cp:coreProperties>
</file>