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C3151-AB5E-48C7-B2FA-E7E5F40406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F3986-A66D-4818-B94B-AF4AE0FDA3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958A-4B97-4DF4-A1BE-1C72A479BA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2024-04-27T01:36:34Z</dcterms:modified>
</cp:coreProperties>
</file>