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F2B3B2-54BE-4AF3-A2FC-0C19C093B5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73F4B1-EEEA-4ED9-BC3A-15DE0E6E43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Radial glial cells and Reelin expression are increased in P2 p50−/− mice cortex. (A) Representative images of cortical sections from P2 wild-type (WT) (upper panels) and p50−/− (KO) (lower panels) mice stained with anti-Reelin (in red) and anti-BLBP (radial glial cells marker, in green) antibodies. Also nuclear DAPI staining (in blue) is reported. Scale bar, 100 µm. (B) Graphic representation of the number of BLBP+ cells per area in WT and KO mice cortex. Data showed an increase in BLBP+ cells in KO compared with that in WT mice cortex and are expressed as mean ± S.E.M. ***P &lt; 0.0001 versus WT. (C) Upper panel: representative immunoblot of WT and KO P2 mice cortex lysates using anti-Reelin and anti-GAPDH antibodies. Graph: graphic representation of the densitometric analysis of Reelin expression levels measured by western blotting in WT and KO cortex. Data are normalized to the GAPDH signal and expressed as % mean ± S.E.M. *P &lt; 0.05 versus WT.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F817BB-4FAA-4EAA-9E8C-3C97757726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2832–2849,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Radial glial cells and Reelin expression are increased in P2 p50</a:t>
            </a:r>
            <a:r>
              <a:rPr lang="en-US" altLang="en-US" b="0" baseline="30000"/>
              <a:t>−/−</a:t>
            </a:r>
            <a:r>
              <a:rPr lang="en-US" altLang="en-US" b="0"/>
              <a:t> mice cortex.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Radial glial cells and Reelin expression are increased in P2 p50−/− mice cortex.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2024-04-26T22:07:17Z</dcterms:modified>
</cp:coreProperties>
</file>