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0BD43C-CFFB-42EE-BF4C-1A6676E594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29D9D-4F01-45C1-AC49-C4311FC973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3B15D-F01F-4F92-B723-D3E7C0126E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2024-04-26T08:04:28Z</dcterms:modified>
</cp:coreProperties>
</file>