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F4CDCC3-A99E-4772-880F-6710484039F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FEF857B-C90D-41B3-B60F-FA72DCB2DEA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GC-MS analysis of sterol levels. (A) Mevalonate is synthesized by HMG-CoA reductase. A series of subsequent metabolic reactions produce the cholesterol precursor and DHCR7 substrate, 7DHC. Cholesterol is a substrate for oxysterols, and both lipids negatively regulate the transcription of metabolic enzymes via SREBP-2. The enzymatic activities of HMG-CoA reductase and DHCR7 are inhibited by the pharmacological compounds Lovastatin, and AY9944 and BM15.766, respectively. (B) Example total ion chromatogram illustrates peaks for cholesterol, 7DHC and the internal standard ergosterol. Diagnostic fragment ions of cholesterol, 7DHC and ergosterol used for identification/quantification of each sterol are shown (inset). (C) 7DHC/cholesterol ratios for each sample of WT and Dhcr7ΔEx8/ΔEx8 MEFs analysed. (D) Relative abundance of cholesterol between samples of WT and Dhcr7ΔEx8/ΔEx8 MEFs. (E) Relative abundance of 7DHC between samples of WT and Dhcr7ΔEx8/ΔEx8 MEFs. Bars represent mean ± SEM. P-values from unpaired t-test.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2015. Published by Oxford University Press.This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89B0352-B39A-46B9-81DD-7C1CCED9CB7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v50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25, Issue 4, 15 February 2016, Pages 693–705, </a:t>
            </a:r>
            <a:r>
              <a:rPr lang="en-US" altLang="en-US" sz="1000">
                <a:solidFill>
                  <a:srgbClr val="333333"/>
                </a:solidFill>
                <a:hlinkClick r:id="rId3"/>
              </a:rPr>
              <a:t>https://doi.org/10.1093/hmg/ddv507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GC-MS analysis of sterol levels. (A) Mevalonate is synthesized by HMG-CoA reductase. A series of subsequent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GC-MS analysis of sterol levels. (A) Mevalonate is synthesized by HMG-CoA reductase. A series of subsequent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2024-09-19T04:52:53Z</dcterms:modified>
</cp:coreProperties>
</file>