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1838CA-779D-40CC-A5AF-B976AE76C7F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05C4ED-AFC7-407C-8B79-EEFFE9D6C00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C9BC36-CB56-47FC-8E7E-D91ED5B1093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2024-09-20T03:25:02Z</dcterms:modified>
</cp:coreProperties>
</file>