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8C42-EE4E-4503-9BF7-79FE51C047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6C009-5E53-457D-9D9E-9772CAA1CF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09E4C-798B-47F5-8A0F-28807F718B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2024-09-19T10:11:14Z</dcterms:modified>
</cp:coreProperties>
</file>