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42F42-1277-47E8-B280-FE33D5DBB0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5DF19-6B00-424F-B50F-7BA74DFB1E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4F81C-C2DE-4A45-8234-4BBDB2D5BA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2024-05-08T11:31:53Z</dcterms:modified>
</cp:coreProperties>
</file>