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008936-E4B0-4339-8F3B-9D82A04FE1F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37ADCC6-D179-481A-B2D8-DF53857729A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Normalized laminar density of labeled boutons in superior temporal areas in three cases with injection of BDA in prefrontal area 10. Most labeled boutons in the temporal pole were found in the deep layers, whereas in all other superior temporal cortices most were found in the superficial layers (I–III).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CF57C89-AC32-4A00-8B46-20B1279DCCB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9, September 2005, Pages 1356–1370, </a:t>
            </a:r>
            <a:r>
              <a:rPr lang="en-US" altLang="en-US" sz="1000">
                <a:solidFill>
                  <a:srgbClr val="333333"/>
                </a:solidFill>
                <a:hlinkClick r:id="rId3"/>
              </a:rPr>
              <a:t>https://doi.org/10.1093/cercor/bhi018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Normalized laminar density of labeled boutons in superior temporal areas in three cases with injection of BDA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Normalized laminar density of labeled boutons in superior temporal areas in three cases with injection of BDA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2024-04-26T23:49:47Z</dcterms:modified>
</cp:coreProperties>
</file>