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3DD30A-4829-468D-8748-721FF3BA3F8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ABE9BC-88D9-46CB-BB3C-B415C28DE70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3. Missense mutations N97D, L106P and I125K. (A) cAMP/Luciferase reporter assay. As in Figure 2A. (B) Tracer binding assay. As in Figure 2B. (C) Cell surface immunofluorescence. As in Figure 2C. (D) NDP-MSH binding. Whole cells transiently transfected with vectors expressing wild-type or mutant MC4Rs were used in competitive assays. Cells were exposed to tracer amounts of [125I]NDP-MSH, and the ability of increasing concentrations of NDP-MSH to inhibit radioligand binding was measured. Data is expressed as a percentage of the maximum counts of [125I]NDP-MSH binding to wild-type MC4R. Each point represents the mean (±SE) of at least five independent experiments. (E) Ability of AgRP(87–132) to displace NDP-MSH. Whole cells transiently transfected with vectors expressing wild-type or mutant MC4Rs were used in competitive assays. Cells were exposed to tracer amounts of [125I]NDP-MSH, and the ability of increasing concentrations of AgRP(87–132) to displace radioligand binding was measured. Data is expressed as a percentage of the maximum counts of [125I]NDP-MSH binding to wild-type MC4R. Each point represents the mean (±SE) of at least five independent experiments.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C541B7-80AB-488C-AE03-60E637CA2A9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g05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12, Issue 5, 1 March 2003, Pages 561–574,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https://doi.org/10.1093/hmg/ddg057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3. Missense mutations N97D, L106P and I125K. (A) cAMP/Luciferase reporter assay. As in Figure 2A. (B)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Missense mutations N97D, L106P and I125K. (A) cAMP/Luciferase reporter assay. As in Figure 2A. (B)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2024-05-01T21:32:54Z</dcterms:modified>
</cp:coreProperties>
</file>