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FAD368-25EE-480E-9062-7ED9C3F4CD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26C7C6-2A1B-404F-A180-CDEE24FDBD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5. Effects of varying levels of background illumination on SRT choice response accuracy. In experiment 3 this manipulation of salience affected all groups, but exacerbated the deficit of the dPF group (most apparently at longer stimulus durations) during bright house light trials. The level of illumination also had a significant overall effect in experiment 4, but did not intensify the impairment associated with the M1M2 lesion. See Results for details. Error bars represent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B77135-7150-419F-9165-0AF9FFA54E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974–985, </a:t>
            </a:r>
            <a:r>
              <a:rPr lang="en-US" altLang="en-US" sz="1000">
                <a:solidFill>
                  <a:srgbClr val="333333"/>
                </a:solidFill>
                <a:hlinkClick r:id="rId3"/>
              </a:rPr>
              <a:t>https://doi.org/10.1093/cercor/bhh058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5. Effects of varying levels of background illumination on SRT choice response accuracy. In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varying levels of background illumination on SRT choice response accuracy. In experiment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2024-04-26T12:59:15Z</dcterms:modified>
</cp:coreProperties>
</file>