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1AABAE-81D2-432A-AE94-4901FBD8E6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0A6554-CC4F-4B55-B629-F589027DB8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Dose-dependent effect of platelets on angiogenesis. (A) Washed platelets were resuspended in the medium (Bio-MPM containing glutamine and penicillin/streptomicin) and then added to the rat aortic rings. The following samples are presented: (1) negative control; (2) 0.2 × 105/μl platelets; (3) 2 × 105/μl platelets; (4) 5 × 105/μl platelets; (5) 1 × 106/μl platelets; (6) VEGF+FGF (50 ng/ml of each). Representative experiment out of 6; bar 0.5 mm. (B) Platelet releasate obtained from increasing amount of platelets was added to the aortic rings. The following samples are presented: (1) negative control; (2) releasate from 0.2 × 105/μl platelets; (3) releasate from 2 × 105/μl platelets; (4) releasate from 5 × 105/μl platelets; (5) releasate from 1 × 106/μl platelets; Representative experiment out of 6; bar 0.5 mm. *p&lt;0.05 versus negative control, #p&lt;0.001 versus negative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2004,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116F30-195E-4C9F-BF81-552437444E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4.04.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63, Issue 2, August 2004, Pages 226–235,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https://doi.org/10.1016/j.cardiores.2004.04.012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Dose-dependent effect of platelets on angiogenesis. (A) Washed platelets were resuspended in the medium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Dose-dependent effect of platelets on angiogenesis. (A) Washed platelets were resuspended in the medium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2024-09-18T20:37:43Z</dcterms:modified>
</cp:coreProperties>
</file>