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AC88E-FB00-41FE-861B-600063F03A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5A68D-0990-4BD7-A15A-4004EF990C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F0-sensitive versus F0-insensitive cells. (A–O) Response functions of three F0-sensitive (left three columns) and two F0-insensitive cells (right two columns) for SF (A–E), F0 (F–J) and S2F (K–O). The driven rate was normalized for the BF-response height as 1. SF, F0 and S2F were normalized for the cell BF as 1. For horizontal and vertical lines, see Figure 1 legend. Spectral profiles of harmonic complex tones are shown at the bottom of F–J when the F0 = 1, 0.5 and 0.25 × BF. (P–T) ES-F0 (solid line) and IS-F0 (dotted line) functions of three F0-sensitive (P–R) and two F0-insensitive cells (S–T). Note that (i) F0-sensitive cells have narrow F0-tuning peaks (F–H) and alternating ES-F0 versus IS-F0 patterns between preferred and non-preferred F0s (P–R), while (ii) F0-insensitive cells show a wide F0-tuning (I) and ES dominant pattern at any F0s (S) or no F0-tuning (J) and IS dominant pattern at any F0s (T).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B1706-7387-448D-A1EC-F162DE1B51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1371–1383,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F0-sensitive versus F0-insensitive cells. (A–O) Response functions of three F0-sensitive (left three columns)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F0-sensitive versus F0-insensitive cells. (A–O) Response functions of three F0-sensitive (left three columns)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2024-04-26T17:43:26Z</dcterms:modified>
</cp:coreProperties>
</file>