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513A1-46B2-4A05-A28C-1CDF786342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EB9FB-4853-4E8C-94A6-951F9A128C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experimental paradigm. Fearful, disgusted, happy, or neutral faces are presented for 8 ms and then masked by a scrambled neutral face for 180 ms after a temporal delay of 0, 25, 58, or 124 ms. A variable interstimulus interval (mean 1 s) separated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33322-681B-48E6-894C-37DCDCE36E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1748–1760,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of the experimental paradigm. Fearful, disgusted, happy, or neutral faces are presented for 8 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of the experimental paradigm. Fearful, disgusted, happy, or neutral faces are presented for 8 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2024-04-26T05:59:34Z</dcterms:modified>
</cp:coreProperties>
</file>