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9456A61-F7A0-497A-B213-8590E7DEE5F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DF6373-5E98-4048-AB6F-BA355830A39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A noticeboard in a common ward clerking area aggregates a heterogeneous set of annotations all referencing different processes external to the space. Clockwise from top left: (1) a hand annotated paper sheet with a table of patient bed by hour of the day, indicating the observations taken by a nurse; (2) one of three sheets describing ‘Falls prevention strategies' for the hospital; (3) typed sheet with times and procedures for clinical nursing handover in the ward; (4) a district wide newsletter describing patient safety procedures, eg ‘Time Out’.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the BMJ Publishing Group Limited. For permission to use (where not already granted under a licence) please go to http://group.bmj.com/group/rights-licensing/permissionsThis is an Open Access article distributed under the terms of the Creative Commons Attribution-NonCommercial-NoDerivs licence (http://creativecommons.org/licenses/by-nc-nd/3.0/) which permits non-commercial reproduction and distribution of the work, in any medium, provided the original work is not altered or transformed in any way, and that the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CDA1509-2CA6-4076-838B-D0AA6529283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36/amiajnl-2012-00152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Am Med Inform Assoc</a:t>
            </a:r>
            <a:r>
              <a:rPr lang="en-US" altLang="en-US" sz="1000">
                <a:solidFill>
                  <a:srgbClr val="333333"/>
                </a:solidFill>
              </a:rPr>
              <a:t>, Volume 21, Issue 3, May 2014, Pages 414–422, </a:t>
            </a:r>
            <a:r>
              <a:rPr lang="en-US" altLang="en-US" sz="1000">
                <a:solidFill>
                  <a:srgbClr val="333333"/>
                </a:solidFill>
                <a:hlinkClick r:id="rId3"/>
              </a:rPr>
              <a:t>https://doi.org/10.1136/amiajnl-2012-001520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A noticeboard in a common ward clerking area aggregates a heterogeneous set of annotations all referencing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A noticeboard in a common ward clerking area aggregates a heterogeneous set of annotations all referencing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2024-04-26T22:19:08Z</dcterms:modified>
</cp:coreProperties>
</file>