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F8F01B-569B-4CC2-A408-FDD369536A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3BD059-8A19-49C6-A080-84819CEF32F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interaction between sentence-type (Immediate, Delayed, Unambiguous) and time (in 1-s time bins), thresholded at P &lt; 0.05 (FDR whole-brain corrected) rendered onto slices of the Montreal Neurological Institute canonical brain image (x-coordinates as shown). Plots show the magnitude of the individual parameter estimates (averaged across all the voxels within each of the 5 significant clusters labeled in slices) for the contrasts between each of the 4 sentence conditions and SCN, plotted against time (average time in seconds from the offset of the ambiguous word or matched control word). Error bars show the standard error of the mean after between-subjects variation is removed, suitable for repeated-measures comparisons.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FA09B7-C155-4B6A-AC6E-7B5A7F7B276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8, August 2012, Pages 1761–1773, </a:t>
            </a:r>
            <a:r>
              <a:rPr lang="en-US" altLang="en-US" sz="1000">
                <a:solidFill>
                  <a:srgbClr val="333333"/>
                </a:solidFill>
                <a:hlinkClick r:id="rId3"/>
              </a:rPr>
              <a:t>https://doi.org/10.1093/cercor/bhr252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interaction between sentence-type (Immediate, Delayed, Unambiguous) and time (in 1-s time bins),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interaction between sentence-type (Immediate, Delayed, Unambiguous) and time (in 1-s time bins),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2024-09-20T20:33:49Z</dcterms:modified>
</cp:coreProperties>
</file>