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9B399F-F84C-4CCF-BE42-CA17C5690C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E43C95-403B-46D3-8195-5CD03FE0CB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portion of the table view for the InterProScan run on the human cystic fibrosis transmembrane regulator protein shown in Figure 1. The table view contains information about the family relationships of the matches with links to parent and children entries, if they exist. If a match has been annotated by the Gene Ontology consortium, the assignments attributed to the object are also displayed 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the authors  Nucleic Acids Research, Vol. 32, Web Server issue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2EF3D1-ED22-423C-9C20-8FB1DF2B54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h4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suppl_2, 1 July 2004, Pages W3–W9, </a:t>
            </a:r>
            <a:r>
              <a:rPr lang="en-US" altLang="en-US" sz="1000">
                <a:solidFill>
                  <a:srgbClr val="333333"/>
                </a:solidFill>
                <a:hlinkClick r:id="rId3"/>
              </a:rPr>
              <a:t>https://doi.org/10.1093/nar/gkh405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portion of the table view for the InterProScan run on the human cystic fibrosis transmembrane regulator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portion of the table view for the InterProScan run on the human cystic fibrosis transmembrane regulator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2024-04-26T06:43:53Z</dcterms:modified>
</cp:coreProperties>
</file>