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9D3642-E031-4699-86E8-5700EEE897E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62F13C-B25C-4CB0-8CF7-A5C1941CE36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In SPMS white matter, the P2Y12 receptor protein is found in phagocytic microglia. Double immunofluorescence was performed on sections from SPMS frontal cortex (Fig. 7A,B, case MS154) with antibody against MBP (green, Cy2 immunofluorescence) and antiserum for P2Y12 receptor (red, Cy3 immunofluorescence). The asterisk indicates the white matter lesion, and the arrow shows proximity to the lesion rim. Especially in the merged field, the green MBP signal is much wider than the yellow MBP–P2Y12 one. Panel B shows a higher magnification of the merged MBP–P2Y12 receptor field, with arrowheads illustrating axonal swelling and arrows showing terminal spheroids. This is also depicted in panel C, where sections from SPMS frontal cortex (case MS154) were subjected to Luxol fast blue/P2Y12 staining. In panels D–E (case MS154), double immunofluorescence was performed with antibody against MHC II (green, Cy2 immunofluorescence) and antiserum for P2Y12 receptor (red, Cy3 immunofluorescence). The inset in panel E (case MS143) shows higher magnification of the merged CD68–P2Y12 signals (black arrowhead). Scale bar = 100 μm in A and D; 20 μm in B and E; 10 μm in C; and 5 μm in inset in 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C11330-6AF3-4DF8-8452-5454A8C4757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1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6, June 2010, Pages 1263–1273, </a:t>
            </a:r>
            <a:r>
              <a:rPr lang="en-US" altLang="en-US" sz="1000">
                <a:solidFill>
                  <a:srgbClr val="333333"/>
                </a:solidFill>
                <a:hlinkClick r:id="rId3"/>
              </a:rPr>
              <a:t>https://doi.org/10.1093/cercor/bhp193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In SPMS white matter, the P2Y</a:t>
            </a:r>
            <a:r>
              <a:rPr lang="en-US" altLang="en-US" b="0" baseline="-25000"/>
              <a:t>12</a:t>
            </a:r>
            <a:r>
              <a:rPr lang="en-US" altLang="en-US" b="0"/>
              <a:t> receptor protein is found in phagocytic microglia. Double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In SPMS white matter, the P2Y12 receptor protein is found in phagocytic microglia. Double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2024-09-19T06:11:16Z</dcterms:modified>
</cp:coreProperties>
</file>