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2A5A6D7-0BC6-41C3-91A7-77A8278AD36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E9DA9CB-D7E9-4ABC-853F-72FD64BB4D5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selection process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by Oxford University Press on behalf of the International Epidemiological Association © The Author 2012; all rights reserved.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397DEEA-208A-4A01-A0BF-0F01264D9FA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ije/dys072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Int J Epidemiol</a:t>
            </a:r>
            <a:r>
              <a:rPr lang="en-US" altLang="en-US" sz="1000">
                <a:solidFill>
                  <a:srgbClr val="333333"/>
                </a:solidFill>
              </a:rPr>
              <a:t>, Volume 41, Issue 4, August 2012, Pages 1153–1161,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https://doi.org/10.1093/ije/dys072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The selection process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844800" y="1371600"/>
            <a:ext cx="3454717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The selection process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2024-09-20T12:01:45Z</dcterms:modified>
</cp:coreProperties>
</file>