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2D250F-96CE-4237-AA3C-4EC441A7F5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1FB9B8-6AB6-4EEB-8FDB-A226225B59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selection process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2012;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716798-CAF7-47B8-ACF9-2868760FE6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s07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41, Issue 4, August 2012, Pages 1153–1161,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https://doi.org/10.1093/ije/dys072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selection process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44800" y="1371600"/>
            <a:ext cx="345471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selection process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2024-05-08T21:46:21Z</dcterms:modified>
</cp:coreProperties>
</file>