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5A6D7-0BC6-41C3-91A7-77A8278AD3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9DA9CB-D7E9-4ABC-853F-72FD64BB4D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selection process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7DEEA-208A-4A01-A0BF-0F01264D9F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1153–1161,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selection process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47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selection process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2024-09-20T12:01:45Z</dcterms:modified>
</cp:coreProperties>
</file>