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A45DD3-7AA2-4CBE-9890-BA42781B11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6CAB84-02C9-49DC-86CB-11696629B3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selection process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2012;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F49EE3-84F9-4556-964F-420C8419B5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s07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41, Issue 4, August 2012, Pages 1153–1161,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https://doi.org/10.1093/ije/dys072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selection process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44800" y="1371600"/>
            <a:ext cx="34547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selection process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2024-09-19T07:04:25Z</dcterms:modified>
</cp:coreProperties>
</file>