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AFFD6-3B01-492E-ADFD-17469E288C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B7853-EAAB-4767-845B-0AA7779EE1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SVM classification of CABG vs normal in the m/z range 3–20 kDa. (A) Model optimization with a variable number of peaks: Loocv error vs number of selected peaks of SVM with RELIEF-based feature selection. (B) SVM classification with four peaks: selected m/z values (x-axis) vs loocv runs (y-axis). The selected m/z markers are indicated with arrows and their m/z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[2007].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57E9E1-95C4-4C1E-9AF8-9C7930D8FF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m1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2007, Pages 2932–2943,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https://doi.org/10.1093/ndt/gfm170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SVM classification of CABG vs normal in the m/z range 3–20 kDa. (A) Model optimization with a variable number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SVM classification of CABG vs normal in the m/z range 3–20 kDa. (A) Model optimization with a variable number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2024-04-26T00:48:23Z</dcterms:modified>
</cp:coreProperties>
</file>