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51ED19-5B83-4F7E-A47D-3B929C244C8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4DE4A7-2633-4265-80F8-8BE35AD8613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schematic illustration of flow of data and information in the VIPERdb.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601871-2F5C-4870-91EE-F10A05C8F27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j03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suppl_1, 1 January 2006, Pages D386–D389, </a:t>
            </a:r>
            <a:r>
              <a:rPr lang="en-US" altLang="en-US" sz="1000">
                <a:solidFill>
                  <a:srgbClr val="333333"/>
                </a:solidFill>
                <a:hlinkClick r:id="rId3"/>
              </a:rPr>
              <a:t>https://doi.org/10.1093/nar/gkj032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schematic illustration of flow of data and information in the VIPERdb.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schematic illustration of flow of data and information in the VIPERdb.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2024-04-26T04:47:58Z</dcterms:modified>
</cp:coreProperties>
</file>