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D41065-EC3D-46FC-92BE-95CCBC2A16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1758A6-B955-4682-84F6-4A4F2C0A4C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Phase synchrony between the seed region in lSTG (far left) and the whole-brain volume as well as correlation with the tendency toward a “fusion” percept. (A) Displayed are t values of the comparison between trials with a fusion percept versus a “unimodal” percept masked for statistical significance. Right middle temporal gyrus (top left) and left middle frontal gyrus (top right) were found to be functionally coupled to the lSTG. Bilateral STG (bottom left), medial frontal gyrus (bottom middle), and left fusiform gyrus (bottom right) were found to be functionally decoupled from the lSTG. (B) Correlation between the tendency toward a fusion percept and the voxelwise difference values for the comparison between fusion and unimodal trials for the phase synchrony with the lSTG. Displayed are correlation indices r masked for statistical significance. Anterior right STG (top left) and right inferior temporal gyrus (bottom left) displayed high negative correlations. Bilateral superior parietal lobule (top right), cingulum (top middle), posterior right STG (bottom middle), and left middle occipital gyrus (bottom right) displayed high positive correlations.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ECA1E7-DBF0-4650-96AF-D73A657DC2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221–231, </a:t>
            </a:r>
            <a:r>
              <a:rPr lang="en-US" altLang="en-US" sz="1000">
                <a:solidFill>
                  <a:srgbClr val="333333"/>
                </a:solidFill>
                <a:hlinkClick r:id="rId3"/>
              </a:rPr>
              <a:t>https://doi.org/10.1093/cercor/bhr125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Phase synchrony between the seed region in lSTG (far left) and the whole-brain volume as well as correlation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Phase synchrony between the seed region in lSTG (far left) and the whole-brain volume as well as correlation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2024-04-26T02:26:51Z</dcterms:modified>
</cp:coreProperties>
</file>