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DF19D-CD30-43D2-8125-74F22E9249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5A561-3C38-417B-BE8B-0DE1677DAA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interval at which linkage disequilibrium is reported in some Finnish diseases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10B05-761B-4F99-A41A-EB97BDFBB7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8.10.19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8, Issue 10, 1999, Pages 1913–1923,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https://doi.org/10.1093/hmg/8.10.1913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2 </a:t>
            </a:r>
            <a:r>
              <a:rPr lang="en-US" altLang="en-US" b="0"/>
              <a:t>The interval at which linkage disequilibrium is reported in some Finnish diseases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2 The interval at which linkage disequilibrium is reported in some Finnish diseases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2024-04-26T03:28:30Z</dcterms:modified>
</cp:coreProperties>
</file>