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22066B-250A-442A-9714-EB3101CAA9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AC939B-C8BE-4894-8AEE-B99827AE23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E231E0-51DB-4DD6-97B7-C286443656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2024-04-26T19:28:33Z</dcterms:modified>
</cp:coreProperties>
</file>