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8BAF6-B423-4CED-B496-103A95C010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0072F4-A355-4C23-9653-89CCCA524A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Estimates of the parameters (r0, ν0) for the gravitational potential, estimate of the photometric disc scale length rd and absolute I and H magnitudes for each galaxy.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72F2C-5133-4E48-9AAA-5115E951F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503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330, Issue 2, February 2002, Pages 251–258,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https://doi.org/10.1046/j.1365-8711.2002.05032.x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Estimates of the parameters (r</a:t>
            </a:r>
            <a:r>
              <a:rPr lang="en-US" altLang="en-US" b="0" baseline="-25000"/>
              <a:t>0</a:t>
            </a:r>
            <a:r>
              <a:rPr lang="en-US" altLang="en-US" b="0"/>
              <a:t>, ν</a:t>
            </a:r>
            <a:r>
              <a:rPr lang="en-US" altLang="en-US" b="0" baseline="-25000"/>
              <a:t>0</a:t>
            </a:r>
            <a:r>
              <a:rPr lang="en-US" altLang="en-US" b="0"/>
              <a:t>) for the gravitational potential, estimate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Estimates of the parameters (r0, ν0) for the gravitational potential, estimate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2024-04-26T08:36:46Z</dcterms:modified>
</cp:coreProperties>
</file>