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9543D-63F4-4651-BEF7-1FFB579C58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39B1B-AAAA-4394-A9D2-716B3F05F3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013E1-46EE-4DBE-80BA-9DE603A587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2024-09-20T06:26:56Z</dcterms:modified>
</cp:coreProperties>
</file>