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04540-881F-4AE5-AD58-7ADB437874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067D6-0AD3-45EA-BB66-7C66A985D2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4553D-A832-465F-9C8E-FF5ABF11CE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2024-05-08T11:32:55Z</dcterms:modified>
</cp:coreProperties>
</file>