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2DA9BB-BAB0-44A7-8D4C-60D061CEFDE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017BC2-F7C1-4276-8918-E9FC9ABB15D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8DEF6E-433D-482C-8E59-BDDE24A0C7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2024-09-19T08:50:47Z</dcterms:modified>
</cp:coreProperties>
</file>