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12ED3-9401-41AD-8A06-FFB3BD286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748EA-F894-4A43-B103-9CCB71BFB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22629-C91F-4F52-B0C5-3C7E9416E1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2024-04-26T01:19:28Z</dcterms:modified>
</cp:coreProperties>
</file>