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C44D8-FC47-4631-BA6D-3864CF0C82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9BCDB-CB41-4E77-A28E-7A00884029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Enzymatic probing of 5′-end-labelled tRNA iMet in the free form or hybridized to Ty1 RNA. tRNA iMet was probed with RNase T1 specific for single-stranded G (lanes 1–3), RNase T2 specific for single-stranded RNA (lanes 4–6) or with RNase V1 specific for double-stranded RNA (lanes 7–9). Incubation was for 5 (lanes 1, 4 and 7), 10 (lanes 2, 5 and 8) or 15 min (lanes 3, 6 and 9). Controls were incubated for 15 min without enzyme (lane C).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1CAE7-E883-4938-8CB8-59D17438F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3.4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3, 1 February 1996, Pages 441–449,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https://doi.org/10.1093/nar/24.3.441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 Enzymatic probing of 5′-end-labelled tRNA </a:t>
            </a:r>
            <a:r>
              <a:rPr lang="en-US" altLang="en-US" b="0" baseline="-25000"/>
              <a:t>i</a:t>
            </a:r>
            <a:r>
              <a:rPr lang="en-US" altLang="en-US" b="0" baseline="30000"/>
              <a:t>Met</a:t>
            </a:r>
            <a:r>
              <a:rPr lang="en-US" altLang="en-US" b="0"/>
              <a:t> in the free form or hybridized to Ty1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 Enzymatic probing of 5′-end-labelled tRNA iMet in the free form or hybridized to Ty1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2024-04-26T22:46:03Z</dcterms:modified>
</cp:coreProperties>
</file>