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311EF3-1C87-407F-BDBB-6DFE37E7039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FAA98B-2D2E-4DC5-B6FC-37A45CED5B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Proportional distribution of the genus of Glomus and Scutellospora spores in different sites of each month.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Percent of AM fungal colonization and spore density of different samples from four sites in each month (bars represent SDs). (a) %RLC, percent of root length colonization; (b) %AC, percent of arbuscular colonization; (c) %VC, percent of vesicular colonization; (d) spore density. Significant differences between columns of the same cluster (plantation age class) were determined using Fisher's Least Significant Difference at the 5% level after one-way anova and indicated by dissimilar letters above the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PCA of soil characteristics (including soil total nitrogen, organic carbon, carbon/nitrogen, total phosphorus, available phosphorus and soil moisture) marked by sampling site and time. The points represent the mean of PC1 and PC2 scores of each site in each month. Bars represent the SEs. Black closed symbols, gray closed symbols and open symbols represent the April, July and October samples,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DGGE profiles of partial SSU rRNA gene sequences of AM fungi colonizing roots of Caragana korshinskii. Ap1–Ap10, Ju1–Ju6 and Oc1–Oc10 represent bands from samples of April, July and October, respectively. Glo-A–Glo-I represent the sequence groups to which the bands belong.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Neighbor-joining phylogenetic tree inferred from partial SSU rRNA gene sequences of all identified AM fungi in Caragana korshinskii roots and referenced sequences. Bootstrap value (1000 replicates) &gt;55% are shown. Sequence groups (Glo-A, etc.) identify distinct clusters of sequences with similarity &gt;98% (except Glo-I, 96%). All sequences have been submitted in the GenBank database under the accession numbers EU350045–EU350069.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PCA pattern of AM fungal community composition marked by sampling time. Scatterplots (35 in total) represent AM fungal communities described in terms of phylotypes.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4E645-D04E-4ABC-8A8B-BCBD405939D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41.2008.00597.x"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Proportional distribution of the genus of Glomus and Scutellospora spores in different sites of each month.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23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Percent of AM fungal colonization and spore density of different samples from four sites in each month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44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PCA of soil characteristics (including soil total nitrogen, organic carbon, carbon/nitrogen,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22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DGGE profiles of partial SSU rRNA gene sequences of AM fungi colonizing roots of Caragana korshinskii.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643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Neighbor-joining phylogenetic tree inferred from partial SSU rRNA gene sequences of all identified AM fungi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79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67, Issue 1, January 2009, Pages 81–92, </a:t>
            </a:r>
            <a:r>
              <a:rPr lang="en-US" altLang="en-US" sz="1000">
                <a:solidFill>
                  <a:srgbClr val="333333"/>
                </a:solidFill>
                <a:hlinkClick r:id="rId3"/>
              </a:rPr>
              <a:t>https://doi.org/10.1111/j.1574-6941.2008.00597.x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PCA pattern of AM fungal community composition marked by sampling time. Scatterplots (35 in total)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88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3 Proportional distribution of the genus of Glomus and Scutellospora spores in different sites of each month.
</vt:lpstr>
      <vt:lpstr>2 Percent of AM fungal colonization and spore density of different samples from four sites in each month (bars ...</vt:lpstr>
      <vt:lpstr>1 PCA of soil characteristics (including soil total nitrogen, organic carbon, carbon/nitrogen, total ...</vt:lpstr>
      <vt:lpstr>4 DGGE profiles of partial SSU rRNA gene sequences of AM fungi colonizing roots of Caragana korshinskii. ...</vt:lpstr>
      <vt:lpstr>5 Neighbor-joining phylogenetic tree inferred from partial SSU rRNA gene sequences of all identified AM fungi ...</vt:lpstr>
      <vt:lpstr>6 PCA pattern of AM fungal community composition marked by sampling time. Scatterplots (35 in total) represent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2024-04-26T16:06:10Z</dcterms:modified>
</cp:coreProperties>
</file>