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D7E8FD-97D3-454C-BD02-14B4787DF7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B01A9B-707F-4991-932D-0FD4C97669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Postoperative relearning of preoperatively acquired problems. Total mean errors summed over all 3 of the preoperatively learned sets (A–C) for each group. Repetition cycles Pre and 1 are the preoperative and postoperative one-trail retention tests, respectively; Repetition cycles 2–4 are further repeats of the same postoperative one-trial retention test. Open symbols represent errors made during the preoperative one-trial retention test; filled black symbols represent errors made during the postoperative one-trial retention tests.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F4DA12-FFC1-47EB-BE4C-E02F13CEB5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2905–2918,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Postoperative relearning of preoperatively acquired problems. Total mean errors summed over all 3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Postoperative relearning of preoperatively acquired problems. Total mean errors summed over all 3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2024-04-26T08:08:17Z</dcterms:modified>
</cp:coreProperties>
</file>