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29746-66D3-4F77-93F7-A22AFEBE67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AE96F-2F26-4938-8A79-1418FEA7D9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6A5E1D-8531-4B60-9357-5AA876E700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2024-04-26T06:44:07Z</dcterms:modified>
</cp:coreProperties>
</file>