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633C3C-5267-4773-B642-B0AE5E20AB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3C40DD-602D-4CD5-96A1-908BB89EC7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Main characteristics of the Greenland ice sheet/bedrock model. Ice flows from the accumulation zone towards the margin, where it is removed either by melting and runoff in the tundra or by calving of icebergs from outlet glaciers, in roughly equal proportions. Variables are explained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6F5FB0-CBAD-4B43-837B-892CFF38AF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246x.2001.0144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145, Issue 3, June 2001, Pages 835–849, </a:t>
            </a:r>
            <a:r>
              <a:rPr lang="en-US" altLang="en-US" sz="1000">
                <a:solidFill>
                  <a:srgbClr val="333333"/>
                </a:solidFill>
                <a:hlinkClick r:id="rId3"/>
              </a:rPr>
              <a:t>https://doi.org/10.1046/j.1365-246x.2001.01442.x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Main characteristics of the Greenland ice sheet/bedrock model. Ice flows from the accumulation zone towards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Main characteristics of the Greenland ice sheet/bedrock model. Ice flows from the accumulation zone towards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2024-04-26T19:25:54Z</dcterms:modified>
</cp:coreProperties>
</file>