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92847E-36C9-4250-B1B2-89D57030342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026D8A-DC36-4BFE-9407-59C9B0FC2E5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8EFE23-5C3D-4D7E-913E-43235CE58F8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2024-04-26T22:40:55Z</dcterms:modified>
</cp:coreProperties>
</file>