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D11F55-8CF6-4B71-A2CC-5E4976D0FA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9C847-4182-43AD-A835-B04BAF235B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Density $({\text{mean}}\, \pm \,{\text{SE}}$) of Cancer borealis (black), Cancer irroratus (gray), and Carcinus maenas (open) for five depth zones. Different letters over C. borealis (a, b), C. irroratus (c, d), and Carcinus (e, f) denote significantly different densities within species across zones (post-hoc Tukey HSD $P\lt 0.05$ for C. borealis and Carcinus; binomial test $P\lt 0.05$ for C. irroratus).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Crustacean Society, 2016. Published by Brill NV, Leiden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32DCC8-F9E7-4C63-9492-813EB0CE89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51/08-306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Crustacean Biol</a:t>
            </a:r>
            <a:r>
              <a:rPr lang="en-US" altLang="en-US" sz="1000">
                <a:solidFill>
                  <a:srgbClr val="333333"/>
                </a:solidFill>
              </a:rPr>
              <a:t>, Volume 29, Issue 4, 1 October 2009, Pages 523–531, </a:t>
            </a:r>
            <a:r>
              <a:rPr lang="en-US" altLang="en-US" sz="1000">
                <a:solidFill>
                  <a:srgbClr val="333333"/>
                </a:solidFill>
                <a:hlinkClick r:id="rId3"/>
              </a:rPr>
              <a:t>https://doi.org/10.1651/08-3061.1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Density $({\text{mean}}\, \pm \,{\text{SE}}$) of Cancer borealis (black), Cancer irroratus (gray),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Density $({\text{mean}}\, \pm \,{\text{SE}}$) of Cancer borealis (black), Cancer irroratus (gray),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2024-04-26T03:35:03Z</dcterms:modified>
</cp:coreProperties>
</file>