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631AF-92E4-4EF1-8626-4BA1A06AFE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965897-B3B2-4BC4-913D-C2EC3EE70A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Reciprocity Moving from Sample Minimum to Maximum Holding All Other Variables at Sample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Institute of Modern International Relations, Tsinghua University.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CE42F9-8BB9-4498-A243-2793851E39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jip/pou0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Chinese Journal of International Politics</a:t>
            </a:r>
            <a:r>
              <a:rPr lang="en-US" altLang="en-US" sz="1000">
                <a:solidFill>
                  <a:srgbClr val="333333"/>
                </a:solidFill>
              </a:rPr>
              <a:t>, Volume 8, Issue 1, Spring 2015, Pages 27–57,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https://doi.org/10.1093/cjip/pou049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Effect of Reciprocity Moving from Sample Minimum to Maximum Holding All Other Variables at Sample Mean.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Effect of Reciprocity Moving from Sample Minimum to Maximum Holding All Other Variables at Sample Mean.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2024-04-26T03:39:01Z</dcterms:modified>
</cp:coreProperties>
</file>