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A7F0DA-3073-4B7E-98A9-155E45687D5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A3D819-20E3-4C83-B566-AC0DEE49385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parameters of the solutions for the Tsetserleg earthquake (1905 July 9). a: Model with an eastward rupture propagation: Mo total = 1.06 ± 0.05 1021 N m = &gt;;Mw = 7.95 ± 0.02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The Author Journal compilation © 2007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CE4A03-BF56-4B70-91B6-BEFE3E16AA1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46X.2007.03323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Geophys J Int</a:t>
            </a:r>
            <a:r>
              <a:rPr lang="en-US" altLang="en-US" sz="1000">
                <a:solidFill>
                  <a:srgbClr val="333333"/>
                </a:solidFill>
              </a:rPr>
              <a:t>, Volume 169, Issue 3, June 2007, Pages 1115–1131,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https://doi.org/10.1111/j.1365-246X.2007.03323.x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4. </a:t>
            </a:r>
            <a:r>
              <a:rPr lang="en-US" altLang="en-US" b="0"/>
              <a:t>The parameters of the solutions for the Tsetserleg earthquake (1905 July 9). a: Model with an eastward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4. The parameters of the solutions for the Tsetserleg earthquake (1905 July 9). a: Model with an eastward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2024-04-27T03:50:55Z</dcterms:modified>
</cp:coreProperties>
</file>